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4"/>
    <p:restoredTop sz="94504"/>
  </p:normalViewPr>
  <p:slideViewPr>
    <p:cSldViewPr snapToGrid="0" snapToObjects="1">
      <p:cViewPr varScale="1">
        <p:scale>
          <a:sx n="90" d="100"/>
          <a:sy n="90" d="100"/>
        </p:scale>
        <p:origin x="2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 smtClean="0"/>
              <a:t>按一下以編輯母片副標題樣式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11214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16887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5215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1724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0232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5193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62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68198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276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08492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2518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7ED9A-5B3C-A54B-8A8E-78DCD9BD1349}" type="datetimeFigureOut">
              <a:rPr kumimoji="1" lang="zh-TW" altLang="en-US" smtClean="0"/>
              <a:t>2019/12/6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E1591-0AD1-B34E-A685-9F66120CB8E5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0820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38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新細明體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使用者</dc:creator>
  <cp:lastModifiedBy>Microsoft Office 使用者</cp:lastModifiedBy>
  <cp:revision>1</cp:revision>
  <dcterms:created xsi:type="dcterms:W3CDTF">2019-12-06T11:08:57Z</dcterms:created>
  <dcterms:modified xsi:type="dcterms:W3CDTF">2019-12-06T11:11:26Z</dcterms:modified>
</cp:coreProperties>
</file>